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184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1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737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23987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890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31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62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77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606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089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82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45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6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464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30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2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31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0C1E8-6255-43BF-940E-939DB72C420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4272-2323-4E77-8B8A-4ACD9168E2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559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14008"/>
            <a:ext cx="7765959" cy="19443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…Будет вечно по 20…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Перемитин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01.01.1966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07.07.1986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82" b="6511"/>
          <a:stretch/>
        </p:blipFill>
        <p:spPr>
          <a:xfrm>
            <a:off x="7765959" y="154546"/>
            <a:ext cx="4043969" cy="530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569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65" b="20438"/>
          <a:stretch/>
        </p:blipFill>
        <p:spPr>
          <a:xfrm>
            <a:off x="236113" y="127813"/>
            <a:ext cx="5068839" cy="301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1" b="8696"/>
          <a:stretch/>
        </p:blipFill>
        <p:spPr>
          <a:xfrm>
            <a:off x="6683666" y="127813"/>
            <a:ext cx="4649742" cy="319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3" y="3319882"/>
            <a:ext cx="4580116" cy="3435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942" y="3376050"/>
            <a:ext cx="4430333" cy="332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243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519" y="1509402"/>
            <a:ext cx="8078295" cy="4024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Перемитин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родился 1 января 1966 года.  Закончив школу поступил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Каргасокское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СГПТУ №22. В июне 1984 году получил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водителя автомобиля.  После окончания училища, был отправлен военкоматом в Томск прыгать с парашютом, где исполнил 10 прыжков, после этого был призван на службу в ВДВ.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ноября 1984 года был призван в ряды вооруженных сил.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проходил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1985 года был отправлен в Афганистан.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153" y="912587"/>
            <a:ext cx="2202287" cy="5217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35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5528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Сержант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09" y="1410887"/>
            <a:ext cx="6796825" cy="5092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сентября 1985 года при ведении боевых  действий в районе ущелья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Шакардара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провинции Кабул действовал в составе парашютно-десантной роты. При выдвижении на новый рубеж рота попала под огонь из безоткатного орудия. Получив задачу,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Ю.А. во главе своего отделения обошел огневую позицию безоткатного орудия, и одного мятежника захватил в плен, чем обеспечил дальнейшее продвижение роты и выполнение его поставленных боевых задач. 26 сентября 1985 года при ведении боевых  действий в районе ущелья Майдан провинция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Вардак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действовал в составе парашютно-десантной роты. В ходе боя мятежниками за высоту с отметкой 3900 м., отделение под командованием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Перемитина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уничтожило 5 мятежников и захватило один пулемет ДШК и запасной ствол к нему, чем способствовал общему успеху в выполнении боевой задачи ротой.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2410285"/>
            <a:ext cx="5164428" cy="3431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70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01" y="4130187"/>
            <a:ext cx="4646053" cy="231304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личное мужество и отвагу, умелое управление отделением в сложной боевой обстановке, достоин награждения медалью «За отвагу», от 21.03.1986 года.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77" y="343267"/>
            <a:ext cx="2428875" cy="338963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352" y="343267"/>
            <a:ext cx="2638425" cy="338010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4" y="1501475"/>
            <a:ext cx="2718435" cy="378523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29" y="1501475"/>
            <a:ext cx="2286000" cy="3785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0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30" y="159698"/>
            <a:ext cx="6796825" cy="3383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ДРА с апреля 1985 года. За время службы зарекомендовал себя трудолюбивым, исполнительным, инициативным и требовательным командиром. С честью и достоинством выполнял свой долг по оказанию интернациональной помощи народу ДРА. В период с апреля 1985 года по март 1986 год награжден медалью « За отвагу». С марта 1986 года принимал участие в 2 боевых операциях по ликвидации бандформирований мятежников в провинциях Кабул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Гардез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Кабул – Газни, где проявил мужество и героизм. Так, 18 июня 1986 года при сопровождении колонн машин с грузом по маршруту Кабул-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Гардез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действовал в качестве снайпера в составе парашютно-десантной роты. При движении колонна подверглась ружейно-пулеметному обстрелу мятежников.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26" y="512698"/>
            <a:ext cx="5083810" cy="338328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72743" y="4469332"/>
            <a:ext cx="7765959" cy="1944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35406" y="3222292"/>
            <a:ext cx="8078295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130" y="4087096"/>
            <a:ext cx="11765906" cy="261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оценив обстановку, грамотно используя складки местности выдвинулся на выгодную огневую позицию и огнем из снайперской винтовки подавил две огневые точки противника, уничтожив при этом одного мятежника. Своими смелыми и решительными действиями способствовал успешному отражению нападения мятежников на колонну. 4 июля 1986 года при сопровождении колонны по маршруту Кабул-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Гардез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действовал  со своим отделением в составе парашютно-десантной роты. При выдвижении в районе населенного пункта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Кутубхейль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БМП-2, на которой находился сержант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Перемитин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Ю.А. подорвался на фугасе, в результате взрыва сержант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Перемитин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получил тяжелое проникающее ранение в живот и в голову. После оказания медицинской помощи был эвакуирован в госпиталь, где от полученных ран 7 июля 1986 года скончался, до конца выполнив свой воинский интернациональный долг.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08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797" y="1486222"/>
            <a:ext cx="6732431" cy="402412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мужество и героизм, смелые и решительные действия, при выполнении правительственного задания по оказанию интернациональной помощи народу ДРА, достоин награждения орденом «Красная звезда» посмертно. От 10.11.1986 года.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60" y="2184713"/>
            <a:ext cx="5210175" cy="446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757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" y="1553716"/>
            <a:ext cx="3110717" cy="457602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7" y="1553716"/>
            <a:ext cx="5424555" cy="315693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04" y="1553716"/>
            <a:ext cx="2348651" cy="33690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42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5" y="1528261"/>
            <a:ext cx="1762125" cy="336359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90" y="1528261"/>
            <a:ext cx="1781175" cy="33496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18" y="1478579"/>
            <a:ext cx="3082764" cy="4465817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82" y="1478580"/>
            <a:ext cx="4803486" cy="44658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285755"/>
            <a:ext cx="420091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Медаль 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«От благодарного афганского народа»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3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949" y="262729"/>
            <a:ext cx="10820400" cy="402412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Староюгино свято чтят память Юрия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Перемитина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Ежегодно к 23 февраля проводятся спортивные состязания, посвященные памяти Юры, который всегда был отличным спортсменом. В конце декабря проводятся памятные вечера в честь дня рождения Юры, который отмечается символично как раз в день начала Афганской войны.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Староюгинской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основной школе стараются сохранить эти славные традиции: «Это нужно не мертвым, это нужно живым…».  Так же, на 30-летие после смерти, приезжали его однополчане из Москвы – Станислав Колчин, из Санкт-Петербурга – Александр Смирнов, из Новоалтайска – Игорь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Пыщев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из Тюмени – Андрей Романов.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0" y="3109820"/>
            <a:ext cx="5508938" cy="36726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364" b="-1221"/>
          <a:stretch/>
        </p:blipFill>
        <p:spPr>
          <a:xfrm>
            <a:off x="6877318" y="2866980"/>
            <a:ext cx="4919731" cy="39694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87</TotalTime>
  <Words>628</Words>
  <Application>Microsoft Office PowerPoint</Application>
  <PresentationFormat>Произвольный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…Будет вечно по 20… Перемитин Юрий Алексеевич 01.01.1966 – 07.07.1986</vt:lpstr>
      <vt:lpstr>Слайд 2</vt:lpstr>
      <vt:lpstr>Сержант Перемитин Юрий Алексеевич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…Будет вечно по 20… Перемитин Юрий Алексеевич            01.01.1966 – 07.07.1986</dc:title>
  <dc:creator>User</dc:creator>
  <cp:lastModifiedBy>User</cp:lastModifiedBy>
  <cp:revision>11</cp:revision>
  <dcterms:created xsi:type="dcterms:W3CDTF">2019-10-31T12:01:57Z</dcterms:created>
  <dcterms:modified xsi:type="dcterms:W3CDTF">2021-03-26T02:45:03Z</dcterms:modified>
</cp:coreProperties>
</file>